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9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1/09/2016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9FB8-0103-429D-B901-E524C7A883D2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37F8-95F9-40FA-8FF7-38E82D1CDB3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116" y="0"/>
            <a:ext cx="4861769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116" y="0"/>
            <a:ext cx="4861769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Serzh</cp:lastModifiedBy>
  <cp:revision>1</cp:revision>
  <dcterms:created xsi:type="dcterms:W3CDTF">2016-09-01T12:25:21Z</dcterms:created>
  <dcterms:modified xsi:type="dcterms:W3CDTF">2016-09-01T13:34:37Z</dcterms:modified>
  <cp:category/>
</cp:coreProperties>
</file>